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tvN 즐거운이야기 Bold" panose="02020603020101020101" pitchFamily="18" charset="-127"/>
      <p:regular r:id="rId3"/>
    </p:embeddedFon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A4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3.fntdata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30754-EC21-4CF4-B696-25818F192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0330DD-A0F7-4EDA-97E5-E97853871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74EA16-3552-411F-8ECE-44310001C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7AC3E2-460E-4873-8570-130D690E0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07C519-6A7D-4B7B-A8B1-96847F44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302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18955-B5B8-4C19-9391-3179776E8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2665A2-720D-4956-A3FB-124FC56A0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2E3FCD-0F16-46EB-9A12-857B113EA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0FC6-182C-48D4-89F0-4FB95F190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75017F-263E-429E-B1CC-0FAEDD79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41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A3E054-F17E-42AE-85B4-7E6AFB95E2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DBE89B-A829-42EF-B4DE-3A4A0BA7C8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E1957C-00CF-4C54-A64A-6CDEF023D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70EE7E-4316-4A7B-AE60-BD8379DB2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90CD72-F4F5-4F77-88DC-137B80FF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185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AA37F-BC65-4CF3-94D7-DFC85F35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856030-75B3-4774-953F-8B492EBD1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E5A779-75D6-4DE0-B1CE-AFA97DFE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6D7D5-7711-400B-ABA0-00322A06D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012687-92D1-4EF7-A0A7-1F4A2063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44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376377-EAEA-4D97-BE30-CE6915BB0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E320DC-7CA6-4032-91D2-CB8BB2C62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D77AF-65B2-4144-9C91-8C7F60A2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C0E46C-94AD-47D7-965A-C131AD2C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924B35-D819-47FA-B611-26A56959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0417A-5A6C-44BB-B05C-68D8740F2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17FF71-5837-40F2-AAC8-762A7926B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75FF93-2E3B-427E-B37B-FC7D87539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018DFC-D7C7-454C-81B7-DBFDDDAA5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0EF6D8-8B7D-4759-9048-69C3DF076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49D0E6-D986-4F68-9C41-D15FE135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0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5896F6-FD3A-4552-AF27-0D45E8F99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EFE921-E167-438B-B63B-5B1CAC0D9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DB4B7A-01CA-4106-A121-830B985D6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8EF2F8-73C7-4357-B353-E3DB0621D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CE2537-BF93-4261-9EA8-44CE5A6FA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BE08AC6-3980-4CF5-ACE0-7FC49EB27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B52960-079A-4109-AA8B-4198561A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B6557B-D08C-41A9-8119-4316A0EF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338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2F0C8-07DA-4F36-B692-8A1FE9B89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3949DEE-1B95-4229-B69A-294D0B980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3E3A24-11F2-4A57-9118-C6D4F4562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A8F46D-CFC7-4367-B2B2-9F542A3B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499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2BACA46-9621-404E-8D1D-E4EF039B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172527-5A3D-465B-B7E8-645067C9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E44B7F-A5A6-41BA-B823-5174FFD4F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966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2F35CF-1AA6-48B6-A258-73AB349E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FACD40-EE1C-42D1-841F-2ECDAA3D5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2C0581-C211-4F26-B147-F6D35D050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E3B514-E29B-4326-B7A6-AD1F63908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77A503-F819-4575-80CE-8581FCFA9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0CE277-2D72-4ED4-9CA6-A632A57BD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513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306EC-CDA3-4741-AAD7-FF39ACFC2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300351-5FFC-48EA-8D20-994FE196C7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45A743-7F45-4EC9-B6FB-1DA8FB094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C7DA05-8E16-43D8-9735-D5A27B20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968723-1601-438C-8A64-0849DC45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DAFE6-D96F-4F64-AE34-86DDB7046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461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8AF44B-DAFC-4F7E-B170-8EF0E52CA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23CA60-3546-4BC2-A145-57B951616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CA17B7-AC5F-4A61-93D4-1A04A3905B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0DFF1-E7BA-4DD5-9FCF-05FE54776386}" type="datetimeFigureOut">
              <a:rPr lang="ko-KR" altLang="en-US" smtClean="0"/>
              <a:t>2021-06-04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63BFA0-8BA7-4FBE-BA04-A4DDE4374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B130E7-31FA-487E-8D96-D69B7A5AA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8C04F-3B75-4378-8157-64D6348954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03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B54163F-0D25-42D9-8162-81D970CA029C}"/>
              </a:ext>
            </a:extLst>
          </p:cNvPr>
          <p:cNvSpPr/>
          <p:nvPr/>
        </p:nvSpPr>
        <p:spPr>
          <a:xfrm>
            <a:off x="276429" y="2523316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Home</a:t>
            </a:r>
            <a:endParaRPr lang="ko-KR" altLang="en-US" sz="28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1F8CB3-B07A-4B54-B9C4-ACC31C6EF453}"/>
              </a:ext>
            </a:extLst>
          </p:cNvPr>
          <p:cNvSpPr/>
          <p:nvPr/>
        </p:nvSpPr>
        <p:spPr>
          <a:xfrm>
            <a:off x="276429" y="3429000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Login</a:t>
            </a:r>
            <a:endParaRPr lang="ko-KR" altLang="en-US" sz="28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84E274C-04ED-4401-A718-9A694E7A3D82}"/>
              </a:ext>
            </a:extLst>
          </p:cNvPr>
          <p:cNvSpPr/>
          <p:nvPr/>
        </p:nvSpPr>
        <p:spPr>
          <a:xfrm>
            <a:off x="2233211" y="5417473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SNS</a:t>
            </a:r>
            <a:r>
              <a:rPr lang="ko-KR" altLang="en-US" sz="2800" dirty="0" err="1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피드</a:t>
            </a:r>
            <a:endParaRPr lang="ko-KR" altLang="en-US" sz="28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E43637C-2761-4D5F-AF26-123F20A4B238}"/>
              </a:ext>
            </a:extLst>
          </p:cNvPr>
          <p:cNvSpPr/>
          <p:nvPr/>
        </p:nvSpPr>
        <p:spPr>
          <a:xfrm>
            <a:off x="2233211" y="982516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스케줄러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09C0B08-E791-4C5A-A61C-705E20BB5B29}"/>
              </a:ext>
            </a:extLst>
          </p:cNvPr>
          <p:cNvSpPr/>
          <p:nvPr/>
        </p:nvSpPr>
        <p:spPr>
          <a:xfrm>
            <a:off x="2225780" y="3592251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공부기록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A9DE463-8DE7-4538-AC98-21A119800D73}"/>
              </a:ext>
            </a:extLst>
          </p:cNvPr>
          <p:cNvSpPr/>
          <p:nvPr/>
        </p:nvSpPr>
        <p:spPr>
          <a:xfrm>
            <a:off x="4179743" y="127000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스케줄러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DF7AEB5-53A8-4720-92B6-E1C9F58499E1}"/>
              </a:ext>
            </a:extLst>
          </p:cNvPr>
          <p:cNvSpPr/>
          <p:nvPr/>
        </p:nvSpPr>
        <p:spPr>
          <a:xfrm>
            <a:off x="4179743" y="1848365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달력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7F13060-4F0A-4DC1-BC4A-AD3BB3BFB783}"/>
              </a:ext>
            </a:extLst>
          </p:cNvPr>
          <p:cNvSpPr/>
          <p:nvPr/>
        </p:nvSpPr>
        <p:spPr>
          <a:xfrm>
            <a:off x="4179743" y="991982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통계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AD95684-BDB5-4642-AF34-17D22975B2E6}"/>
              </a:ext>
            </a:extLst>
          </p:cNvPr>
          <p:cNvSpPr/>
          <p:nvPr/>
        </p:nvSpPr>
        <p:spPr>
          <a:xfrm>
            <a:off x="4179743" y="3333229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타이머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B5EE997-6A45-4FF3-9180-E976731FEEC8}"/>
              </a:ext>
            </a:extLst>
          </p:cNvPr>
          <p:cNvSpPr/>
          <p:nvPr/>
        </p:nvSpPr>
        <p:spPr>
          <a:xfrm>
            <a:off x="4179743" y="3948600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타임랩스</a:t>
            </a:r>
            <a:endParaRPr lang="ko-KR" altLang="en-US" sz="28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BAA3E21-0AFA-44EF-9CD9-9B5F575D4FB4}"/>
              </a:ext>
            </a:extLst>
          </p:cNvPr>
          <p:cNvSpPr/>
          <p:nvPr/>
        </p:nvSpPr>
        <p:spPr>
          <a:xfrm>
            <a:off x="5958982" y="1484798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체크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6B5F9E1-E446-4B48-86B0-5395E42CA21D}"/>
              </a:ext>
            </a:extLst>
          </p:cNvPr>
          <p:cNvSpPr/>
          <p:nvPr/>
        </p:nvSpPr>
        <p:spPr>
          <a:xfrm>
            <a:off x="5958982" y="2055254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일별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DFDB134C-19CE-4858-9A99-D816E7DAA287}"/>
              </a:ext>
            </a:extLst>
          </p:cNvPr>
          <p:cNvSpPr/>
          <p:nvPr/>
        </p:nvSpPr>
        <p:spPr>
          <a:xfrm>
            <a:off x="5958982" y="2602456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공유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CAE136A-CE6F-4618-822C-94649BDE5116}"/>
              </a:ext>
            </a:extLst>
          </p:cNvPr>
          <p:cNvSpPr/>
          <p:nvPr/>
        </p:nvSpPr>
        <p:spPr>
          <a:xfrm>
            <a:off x="4179743" y="5487959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클럽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3373D3D-1E75-4A93-B11E-56D77E7554EF}"/>
              </a:ext>
            </a:extLst>
          </p:cNvPr>
          <p:cNvSpPr/>
          <p:nvPr/>
        </p:nvSpPr>
        <p:spPr>
          <a:xfrm>
            <a:off x="4179743" y="6185790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카테고리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6268601-D1ED-46FB-87F9-008991FD195A}"/>
              </a:ext>
            </a:extLst>
          </p:cNvPr>
          <p:cNvSpPr/>
          <p:nvPr/>
        </p:nvSpPr>
        <p:spPr>
          <a:xfrm>
            <a:off x="4179743" y="4904855"/>
            <a:ext cx="1133302" cy="363567"/>
          </a:xfrm>
          <a:prstGeom prst="roundRect">
            <a:avLst/>
          </a:prstGeom>
          <a:solidFill>
            <a:srgbClr val="383A4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정보</a:t>
            </a:r>
            <a:r>
              <a:rPr lang="en-US" altLang="ko-KR" sz="20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(</a:t>
            </a:r>
            <a:r>
              <a:rPr lang="ko-KR" altLang="en-US" sz="2000" dirty="0" err="1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기본피드</a:t>
            </a:r>
            <a:r>
              <a:rPr lang="en-US" altLang="ko-KR" sz="20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)</a:t>
            </a:r>
            <a:endParaRPr lang="ko-KR" altLang="en-US" sz="20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8EE00E5-8BDA-465D-8BDD-7AC5AD9B8803}"/>
              </a:ext>
            </a:extLst>
          </p:cNvPr>
          <p:cNvCxnSpPr>
            <a:stCxn id="7" idx="2"/>
            <a:endCxn id="10" idx="0"/>
          </p:cNvCxnSpPr>
          <p:nvPr/>
        </p:nvCxnSpPr>
        <p:spPr>
          <a:xfrm>
            <a:off x="843080" y="2886883"/>
            <a:ext cx="0" cy="54211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412BEA6-63D2-4D3D-8A55-963E39AA749A}"/>
              </a:ext>
            </a:extLst>
          </p:cNvPr>
          <p:cNvCxnSpPr>
            <a:cxnSpLocks/>
            <a:stCxn id="13" idx="1"/>
            <a:endCxn id="10" idx="3"/>
          </p:cNvCxnSpPr>
          <p:nvPr/>
        </p:nvCxnSpPr>
        <p:spPr>
          <a:xfrm flipH="1" flipV="1">
            <a:off x="1409731" y="3610784"/>
            <a:ext cx="816049" cy="16325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6BE5900-6643-4D04-876D-589ED9542E6A}"/>
              </a:ext>
            </a:extLst>
          </p:cNvPr>
          <p:cNvCxnSpPr>
            <a:cxnSpLocks/>
            <a:stCxn id="13" idx="0"/>
            <a:endCxn id="12" idx="2"/>
          </p:cNvCxnSpPr>
          <p:nvPr/>
        </p:nvCxnSpPr>
        <p:spPr>
          <a:xfrm flipV="1">
            <a:off x="2792431" y="1346083"/>
            <a:ext cx="7431" cy="224616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4D487AA6-2640-41F3-AA46-3CD021BE110D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2791944" y="3939623"/>
            <a:ext cx="7918" cy="14778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5B8894D-4CA7-4477-90EE-3AAC6A7B9A1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3366513" y="308784"/>
            <a:ext cx="813230" cy="85551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FF8F5F68-9A37-4A6E-A100-ECC3D64D8403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3366513" y="1164300"/>
            <a:ext cx="813230" cy="946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2760AD2-7520-47B3-9176-CFC28B62DF9D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3366513" y="1164300"/>
            <a:ext cx="813230" cy="86584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82286A3-438F-45A1-80DA-9E974D03E89D}"/>
              </a:ext>
            </a:extLst>
          </p:cNvPr>
          <p:cNvCxnSpPr>
            <a:cxnSpLocks/>
            <a:stCxn id="17" idx="1"/>
            <a:endCxn id="13" idx="3"/>
          </p:cNvCxnSpPr>
          <p:nvPr/>
        </p:nvCxnSpPr>
        <p:spPr>
          <a:xfrm flipH="1">
            <a:off x="3359082" y="3515013"/>
            <a:ext cx="820661" cy="2590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7F035AE-E0CD-406F-8467-F74C9950E06D}"/>
              </a:ext>
            </a:extLst>
          </p:cNvPr>
          <p:cNvCxnSpPr>
            <a:cxnSpLocks/>
            <a:stCxn id="18" idx="1"/>
            <a:endCxn id="13" idx="3"/>
          </p:cNvCxnSpPr>
          <p:nvPr/>
        </p:nvCxnSpPr>
        <p:spPr>
          <a:xfrm flipH="1" flipV="1">
            <a:off x="3359082" y="3774035"/>
            <a:ext cx="820661" cy="35634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A59B3B76-C6A4-42EC-9316-657C986493B7}"/>
              </a:ext>
            </a:extLst>
          </p:cNvPr>
          <p:cNvCxnSpPr>
            <a:cxnSpLocks/>
            <a:stCxn id="26" idx="1"/>
            <a:endCxn id="11" idx="3"/>
          </p:cNvCxnSpPr>
          <p:nvPr/>
        </p:nvCxnSpPr>
        <p:spPr>
          <a:xfrm flipH="1">
            <a:off x="3366513" y="5086639"/>
            <a:ext cx="813230" cy="51261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314220EA-795A-41B5-AD67-30B73F1D22FB}"/>
              </a:ext>
            </a:extLst>
          </p:cNvPr>
          <p:cNvCxnSpPr>
            <a:cxnSpLocks/>
            <a:stCxn id="23" idx="1"/>
            <a:endCxn id="11" idx="3"/>
          </p:cNvCxnSpPr>
          <p:nvPr/>
        </p:nvCxnSpPr>
        <p:spPr>
          <a:xfrm flipH="1" flipV="1">
            <a:off x="3366513" y="5599257"/>
            <a:ext cx="813230" cy="704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7E91BAA2-B7AE-4EF1-90E9-6F39FDB52AE4}"/>
              </a:ext>
            </a:extLst>
          </p:cNvPr>
          <p:cNvCxnSpPr>
            <a:cxnSpLocks/>
            <a:stCxn id="24" idx="1"/>
            <a:endCxn id="11" idx="3"/>
          </p:cNvCxnSpPr>
          <p:nvPr/>
        </p:nvCxnSpPr>
        <p:spPr>
          <a:xfrm flipH="1" flipV="1">
            <a:off x="3366513" y="5599257"/>
            <a:ext cx="813230" cy="76831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E2D27A6A-432D-4C95-BE2D-54CBEA820B9E}"/>
              </a:ext>
            </a:extLst>
          </p:cNvPr>
          <p:cNvCxnSpPr>
            <a:cxnSpLocks/>
            <a:stCxn id="19" idx="1"/>
            <a:endCxn id="15" idx="3"/>
          </p:cNvCxnSpPr>
          <p:nvPr/>
        </p:nvCxnSpPr>
        <p:spPr>
          <a:xfrm flipH="1">
            <a:off x="5313045" y="1666582"/>
            <a:ext cx="645937" cy="36356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6B4A6856-3B6E-4636-8A5A-B122E1E42F1C}"/>
              </a:ext>
            </a:extLst>
          </p:cNvPr>
          <p:cNvCxnSpPr>
            <a:cxnSpLocks/>
            <a:stCxn id="20" idx="1"/>
            <a:endCxn id="15" idx="3"/>
          </p:cNvCxnSpPr>
          <p:nvPr/>
        </p:nvCxnSpPr>
        <p:spPr>
          <a:xfrm flipH="1" flipV="1">
            <a:off x="5313045" y="2030149"/>
            <a:ext cx="645937" cy="20688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E2665367-07DB-4212-8E50-58295E83FF0D}"/>
              </a:ext>
            </a:extLst>
          </p:cNvPr>
          <p:cNvCxnSpPr>
            <a:cxnSpLocks/>
            <a:stCxn id="21" idx="1"/>
            <a:endCxn id="15" idx="3"/>
          </p:cNvCxnSpPr>
          <p:nvPr/>
        </p:nvCxnSpPr>
        <p:spPr>
          <a:xfrm flipH="1" flipV="1">
            <a:off x="5313045" y="2030149"/>
            <a:ext cx="645937" cy="75409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90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</Words>
  <Application>Microsoft Office PowerPoint</Application>
  <PresentationFormat>와이드스크린</PresentationFormat>
  <Paragraphs>16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맑은 고딕</vt:lpstr>
      <vt:lpstr>tvN 즐거운이야기 Bold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규빈</dc:creator>
  <cp:lastModifiedBy>황 규빈</cp:lastModifiedBy>
  <cp:revision>3</cp:revision>
  <dcterms:created xsi:type="dcterms:W3CDTF">2021-06-03T17:43:43Z</dcterms:created>
  <dcterms:modified xsi:type="dcterms:W3CDTF">2021-06-03T17:57:54Z</dcterms:modified>
</cp:coreProperties>
</file>

<file path=docProps/thumbnail.jpeg>
</file>